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96" r:id="rId4"/>
    <p:sldId id="283" r:id="rId5"/>
    <p:sldId id="285" r:id="rId6"/>
    <p:sldId id="287" r:id="rId7"/>
    <p:sldId id="289" r:id="rId8"/>
    <p:sldId id="290" r:id="rId9"/>
    <p:sldId id="291" r:id="rId10"/>
    <p:sldId id="292" r:id="rId11"/>
    <p:sldId id="293" r:id="rId12"/>
    <p:sldId id="295" r:id="rId13"/>
    <p:sldId id="298" r:id="rId14"/>
    <p:sldId id="297" r:id="rId15"/>
    <p:sldId id="26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39" autoAdjust="0"/>
    <p:restoredTop sz="95638" autoAdjust="0"/>
  </p:normalViewPr>
  <p:slideViewPr>
    <p:cSldViewPr snapToGrid="0">
      <p:cViewPr varScale="1">
        <p:scale>
          <a:sx n="59" d="100"/>
          <a:sy n="59" d="100"/>
        </p:scale>
        <p:origin x="119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29/07/2024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mailto:cristian.zuluaga@nrc.no" TargetMode="External"/><Relationship Id="rId3" Type="http://schemas.openxmlformats.org/officeDocument/2006/relationships/hyperlink" Target="mailto:luacuna@mineducacion.gov.co" TargetMode="External"/><Relationship Id="rId7" Type="http://schemas.openxmlformats.org/officeDocument/2006/relationships/hyperlink" Target="mailto:nancy.ortiz@nrc.n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a.trujill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Relationship Id="rId9" Type="http://schemas.openxmlformats.org/officeDocument/2006/relationships/hyperlink" Target="mailto:maicol.nieto@nrc.no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36.png"/><Relationship Id="rId7" Type="http://schemas.openxmlformats.org/officeDocument/2006/relationships/image" Target="../media/image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7.png"/><Relationship Id="rId7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Jorge Ramírez  - Coordinador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jorge.ramirez@nrc.no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Maria del Pilar Trujillo - Gerente  Educación Área 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maria.trujillo@nrc.no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Nancy Ortiz – Coordinadora Educación Área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nancy.ortiz@nrc.no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Cristian Zuluaga  - Coordinador de Educación Área Centro URR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cristian.zuluaga@nrc.no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30 de julio de 2024 – Hora: 10:00 a.m.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7163" y="330188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7163" y="443511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515716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7395214" y="4857526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4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336275" y="3453891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38%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336275" y="2495431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62%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30565" y="2268092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90169" y="3207736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84791" y="397511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396522" y="413723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19%</a:t>
            </a:r>
          </a:p>
          <a:p>
            <a:pPr algn="ctr"/>
            <a:endParaRPr lang="es-CO" sz="800" dirty="0">
              <a:solidFill>
                <a:schemeClr val="tx1"/>
              </a:solidFill>
            </a:endParaRP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0613" y="317528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349937" y="320773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65%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076572" y="4255806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70613" y="222979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386543" y="246623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98%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574097" y="4250917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4463909" y="500480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24%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510692" y="4244592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5400431" y="4944938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472703" y="4348133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7010717" y="4421334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14%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7010717" y="5004806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86%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B9EBE59-AD99-1FB7-0191-BBF0C7AE4F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18497"/>
              </p:ext>
            </p:extLst>
          </p:nvPr>
        </p:nvGraphicFramePr>
        <p:xfrm>
          <a:off x="2336930" y="2102437"/>
          <a:ext cx="8096782" cy="1725896"/>
        </p:xfrm>
        <a:graphic>
          <a:graphicData uri="http://schemas.openxmlformats.org/drawingml/2006/table">
            <a:tbl>
              <a:tblPr/>
              <a:tblGrid>
                <a:gridCol w="842340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1074058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881742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751115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729343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849085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962499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45575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7450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525090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400" b="1" dirty="0"/>
                        <a:t>SED META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203537" y="145043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736793" y="-97489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3864514" y="4419347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3972736" y="4868576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36793" y="5555583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sp>
        <p:nvSpPr>
          <p:cNvPr id="4" name="CuadroTexto 15">
            <a:extLst>
              <a:ext uri="{FF2B5EF4-FFF2-40B4-BE49-F238E27FC236}">
                <a16:creationId xmlns:a16="http://schemas.microsoft.com/office/drawing/2014/main" id="{9598C6EA-2A26-F9CC-ED71-E8BB3D61B9F6}"/>
              </a:ext>
            </a:extLst>
          </p:cNvPr>
          <p:cNvSpPr txBox="1"/>
          <p:nvPr/>
        </p:nvSpPr>
        <p:spPr>
          <a:xfrm>
            <a:off x="6111887" y="4419347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Centros de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interés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pedagógicos, iniciativas 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comunes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  <p:sp>
        <p:nvSpPr>
          <p:cNvPr id="5" name="CuadroTexto 15">
            <a:extLst>
              <a:ext uri="{FF2B5EF4-FFF2-40B4-BE49-F238E27FC236}">
                <a16:creationId xmlns:a16="http://schemas.microsoft.com/office/drawing/2014/main" id="{FDB089DC-2018-0E8C-27F0-7AE018516528}"/>
              </a:ext>
            </a:extLst>
          </p:cNvPr>
          <p:cNvSpPr txBox="1"/>
          <p:nvPr/>
        </p:nvSpPr>
        <p:spPr>
          <a:xfrm>
            <a:off x="9034163" y="4419347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6A18E165-133A-665E-E678-64889750EA33}"/>
              </a:ext>
            </a:extLst>
          </p:cNvPr>
          <p:cNvSpPr txBox="1"/>
          <p:nvPr/>
        </p:nvSpPr>
        <p:spPr>
          <a:xfrm>
            <a:off x="274453" y="4422358"/>
            <a:ext cx="323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751B9891-F158-C4E3-B072-12763D7BA6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1906" y="1089636"/>
            <a:ext cx="9168860" cy="319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03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4b4c967-322b-4a94-8db6-7806535da3b3">
      <Terms xmlns="http://schemas.microsoft.com/office/infopath/2007/PartnerControls"/>
    </lcf76f155ced4ddcb4097134ff3c332f>
    <TaxCatchAll xmlns="060a09b2-ee18-41ec-aa50-33855a4ccc0d" xsi:nil="true"/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B6C2DDF0-5AF9-4381-B303-09E8DC787B4F}"/>
</file>

<file path=customXml/itemProps2.xml><?xml version="1.0" encoding="utf-8"?>
<ds:datastoreItem xmlns:ds="http://schemas.openxmlformats.org/officeDocument/2006/customXml" ds:itemID="{7D676264-CC29-4E35-8BBB-78E15896B75E}"/>
</file>

<file path=customXml/itemProps3.xml><?xml version="1.0" encoding="utf-8"?>
<ds:datastoreItem xmlns:ds="http://schemas.openxmlformats.org/officeDocument/2006/customXml" ds:itemID="{2DC6F1F7-33D4-4B4B-A472-91FF92D625E8}"/>
</file>

<file path=docProps/app.xml><?xml version="1.0" encoding="utf-8"?>
<Properties xmlns="http://schemas.openxmlformats.org/officeDocument/2006/extended-properties" xmlns:vt="http://schemas.openxmlformats.org/officeDocument/2006/docPropsVTypes">
  <TotalTime>2364</TotalTime>
  <Words>1310</Words>
  <Application>Microsoft Office PowerPoint</Application>
  <PresentationFormat>Panorámica</PresentationFormat>
  <Paragraphs>292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2" baseType="lpstr">
      <vt:lpstr>Aptos</vt:lpstr>
      <vt:lpstr>Aptos Display</vt:lpstr>
      <vt:lpstr>Arial</vt:lpstr>
      <vt:lpstr>Calibri</vt:lpstr>
      <vt:lpstr>Century Schoolbook</vt:lpstr>
      <vt:lpstr>Helvetica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Jeisson Yaguara</cp:lastModifiedBy>
  <cp:revision>25</cp:revision>
  <dcterms:created xsi:type="dcterms:W3CDTF">2024-04-12T19:37:36Z</dcterms:created>
  <dcterms:modified xsi:type="dcterms:W3CDTF">2024-07-30T16:34:00Z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r8>89467700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</Properties>
</file>